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70" r:id="rId7"/>
    <p:sldId id="269" r:id="rId8"/>
    <p:sldId id="268" r:id="rId9"/>
    <p:sldId id="267" r:id="rId10"/>
    <p:sldId id="266" r:id="rId11"/>
    <p:sldId id="281" r:id="rId12"/>
    <p:sldId id="282" r:id="rId13"/>
    <p:sldId id="283" r:id="rId14"/>
    <p:sldId id="284" r:id="rId15"/>
    <p:sldId id="285" r:id="rId16"/>
    <p:sldId id="271" r:id="rId17"/>
    <p:sldId id="272" r:id="rId18"/>
    <p:sldId id="280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06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6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04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3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424"/>
            <a:ext cx="9144000" cy="724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0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18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9144000" cy="7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69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45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9144000" cy="7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71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70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459432"/>
            <a:ext cx="9324528" cy="770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54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50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7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0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4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85175">
            <a:off x="3829769" y="2374360"/>
            <a:ext cx="1150889" cy="210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4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" y="0"/>
            <a:ext cx="9143999" cy="74614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1"/>
          <a:stretch/>
        </p:blipFill>
        <p:spPr>
          <a:xfrm>
            <a:off x="6588224" y="1166590"/>
            <a:ext cx="1800200" cy="137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2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7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7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5456"/>
            <a:ext cx="9144000" cy="7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62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4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757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8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40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25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220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0</Words>
  <Application>Microsoft Office PowerPoint</Application>
  <PresentationFormat>Экран (4:3)</PresentationFormat>
  <Paragraphs>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2018-10-03T11:24:55Z</dcterms:created>
  <dcterms:modified xsi:type="dcterms:W3CDTF">2018-10-26T12:10:40Z</dcterms:modified>
</cp:coreProperties>
</file>